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466" r:id="rId4"/>
    <p:sldId id="467" r:id="rId5"/>
    <p:sldId id="262" r:id="rId6"/>
    <p:sldId id="468" r:id="rId7"/>
    <p:sldId id="495" r:id="rId8"/>
    <p:sldId id="473" r:id="rId9"/>
    <p:sldId id="474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475" r:id="rId24"/>
    <p:sldId id="283" r:id="rId25"/>
    <p:sldId id="284" r:id="rId26"/>
    <p:sldId id="285" r:id="rId27"/>
    <p:sldId id="49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1FDA7C-9D25-4D6F-A33F-7CBDF8E5C2EA}">
          <p14:sldIdLst>
            <p14:sldId id="257"/>
            <p14:sldId id="258"/>
            <p14:sldId id="466"/>
            <p14:sldId id="467"/>
            <p14:sldId id="262"/>
            <p14:sldId id="468"/>
            <p14:sldId id="495"/>
            <p14:sldId id="473"/>
            <p14:sldId id="474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475"/>
            <p14:sldId id="283"/>
            <p14:sldId id="284"/>
            <p14:sldId id="285"/>
            <p14:sldId id="498"/>
          </p14:sldIdLst>
        </p14:section>
        <p14:section name="기본 구역" id="{7C9E2703-8E75-41CB-85B4-3FD4845AC8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E50000"/>
    <a:srgbClr val="B9B9B9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88E7A-1346-43AE-AEF7-0E8CDE8ACB7C}" v="88" dt="2022-12-07T12:51:47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민수" userId="094de7d2-9724-4f5f-81ef-ecf5ef481dff" providerId="ADAL" clId="{CF488E7A-1346-43AE-AEF7-0E8CDE8ACB7C}"/>
    <pc:docChg chg="undo custSel addSld delSld modSld sldOrd">
      <pc:chgData name="박민수" userId="094de7d2-9724-4f5f-81ef-ecf5ef481dff" providerId="ADAL" clId="{CF488E7A-1346-43AE-AEF7-0E8CDE8ACB7C}" dt="2022-12-07T12:55:13.926" v="1134" actId="20577"/>
      <pc:docMkLst>
        <pc:docMk/>
      </pc:docMkLst>
      <pc:sldChg chg="addSp modSp add del mod ord">
        <pc:chgData name="박민수" userId="094de7d2-9724-4f5f-81ef-ecf5ef481dff" providerId="ADAL" clId="{CF488E7A-1346-43AE-AEF7-0E8CDE8ACB7C}" dt="2022-12-07T12:04:31.752" v="632" actId="47"/>
        <pc:sldMkLst>
          <pc:docMk/>
          <pc:sldMk cId="3036575686" sldId="374"/>
        </pc:sldMkLst>
        <pc:spChg chg="add mod">
          <ac:chgData name="박민수" userId="094de7d2-9724-4f5f-81ef-ecf5ef481dff" providerId="ADAL" clId="{CF488E7A-1346-43AE-AEF7-0E8CDE8ACB7C}" dt="2022-11-30T23:40:43.312" v="510" actId="1076"/>
          <ac:spMkLst>
            <pc:docMk/>
            <pc:sldMk cId="3036575686" sldId="374"/>
            <ac:spMk id="3" creationId="{3B42AE88-72C3-D8D2-B6A5-492DCAB48B52}"/>
          </ac:spMkLst>
        </pc:spChg>
      </pc:sldChg>
      <pc:sldChg chg="addSp delSp modSp mod">
        <pc:chgData name="박민수" userId="094de7d2-9724-4f5f-81ef-ecf5ef481dff" providerId="ADAL" clId="{CF488E7A-1346-43AE-AEF7-0E8CDE8ACB7C}" dt="2022-12-07T12:54:41.522" v="1123" actId="1076"/>
        <pc:sldMkLst>
          <pc:docMk/>
          <pc:sldMk cId="2229264501" sldId="406"/>
        </pc:sldMkLst>
        <pc:spChg chg="mod">
          <ac:chgData name="박민수" userId="094de7d2-9724-4f5f-81ef-ecf5ef481dff" providerId="ADAL" clId="{CF488E7A-1346-43AE-AEF7-0E8CDE8ACB7C}" dt="2022-12-07T12:54:34.754" v="1121" actId="1076"/>
          <ac:spMkLst>
            <pc:docMk/>
            <pc:sldMk cId="2229264501" sldId="406"/>
            <ac:spMk id="5" creationId="{B50135B8-7C4F-FB05-5AEB-FE4B665C7E20}"/>
          </ac:spMkLst>
        </pc:spChg>
        <pc:picChg chg="del mod">
          <ac:chgData name="박민수" userId="094de7d2-9724-4f5f-81ef-ecf5ef481dff" providerId="ADAL" clId="{CF488E7A-1346-43AE-AEF7-0E8CDE8ACB7C}" dt="2022-12-07T12:54:17.396" v="1115" actId="478"/>
          <ac:picMkLst>
            <pc:docMk/>
            <pc:sldMk cId="2229264501" sldId="406"/>
            <ac:picMk id="3" creationId="{EBF02C47-1B18-72CD-DF13-2CDA9B4C6F4D}"/>
          </ac:picMkLst>
        </pc:picChg>
        <pc:picChg chg="add mod">
          <ac:chgData name="박민수" userId="094de7d2-9724-4f5f-81ef-ecf5ef481dff" providerId="ADAL" clId="{CF488E7A-1346-43AE-AEF7-0E8CDE8ACB7C}" dt="2022-12-07T12:54:41.522" v="1123" actId="1076"/>
          <ac:picMkLst>
            <pc:docMk/>
            <pc:sldMk cId="2229264501" sldId="406"/>
            <ac:picMk id="4" creationId="{C4CFBCF1-785B-9E1A-FE0B-3F905E065758}"/>
          </ac:picMkLst>
        </pc:picChg>
      </pc:sldChg>
      <pc:sldChg chg="addSp delSp modSp mod">
        <pc:chgData name="박민수" userId="094de7d2-9724-4f5f-81ef-ecf5ef481dff" providerId="ADAL" clId="{CF488E7A-1346-43AE-AEF7-0E8CDE8ACB7C}" dt="2022-12-07T12:44:04.641" v="977" actId="21"/>
        <pc:sldMkLst>
          <pc:docMk/>
          <pc:sldMk cId="3156568582" sldId="413"/>
        </pc:sldMkLst>
        <pc:picChg chg="add del mod">
          <ac:chgData name="박민수" userId="094de7d2-9724-4f5f-81ef-ecf5ef481dff" providerId="ADAL" clId="{CF488E7A-1346-43AE-AEF7-0E8CDE8ACB7C}" dt="2022-12-07T12:44:04.641" v="977" actId="21"/>
          <ac:picMkLst>
            <pc:docMk/>
            <pc:sldMk cId="3156568582" sldId="413"/>
            <ac:picMk id="3" creationId="{D501F42E-EC5C-DA82-C8A3-BFA399ADF627}"/>
          </ac:picMkLst>
        </pc:picChg>
        <pc:picChg chg="mod">
          <ac:chgData name="박민수" userId="094de7d2-9724-4f5f-81ef-ecf5ef481dff" providerId="ADAL" clId="{CF488E7A-1346-43AE-AEF7-0E8CDE8ACB7C}" dt="2022-12-07T12:44:01.180" v="974" actId="1076"/>
          <ac:picMkLst>
            <pc:docMk/>
            <pc:sldMk cId="3156568582" sldId="413"/>
            <ac:picMk id="7" creationId="{CD259BCB-5C2C-5559-496A-E1844920431F}"/>
          </ac:picMkLst>
        </pc:picChg>
        <pc:picChg chg="mod ord">
          <ac:chgData name="박민수" userId="094de7d2-9724-4f5f-81ef-ecf5ef481dff" providerId="ADAL" clId="{CF488E7A-1346-43AE-AEF7-0E8CDE8ACB7C}" dt="2022-12-07T12:44:00.532" v="972" actId="1076"/>
          <ac:picMkLst>
            <pc:docMk/>
            <pc:sldMk cId="3156568582" sldId="413"/>
            <ac:picMk id="9" creationId="{D299A561-CFDC-5AD7-0205-2EE6D4364CEB}"/>
          </ac:picMkLst>
        </pc:picChg>
      </pc:sldChg>
      <pc:sldChg chg="addSp delSp modSp add del mod">
        <pc:chgData name="박민수" userId="094de7d2-9724-4f5f-81ef-ecf5ef481dff" providerId="ADAL" clId="{CF488E7A-1346-43AE-AEF7-0E8CDE8ACB7C}" dt="2022-12-07T12:15:11.563" v="779" actId="47"/>
        <pc:sldMkLst>
          <pc:docMk/>
          <pc:sldMk cId="3747415653" sldId="415"/>
        </pc:sldMkLst>
        <pc:spChg chg="add mod">
          <ac:chgData name="박민수" userId="094de7d2-9724-4f5f-81ef-ecf5ef481dff" providerId="ADAL" clId="{CF488E7A-1346-43AE-AEF7-0E8CDE8ACB7C}" dt="2022-11-30T23:30:34.912" v="267" actId="20577"/>
          <ac:spMkLst>
            <pc:docMk/>
            <pc:sldMk cId="3747415653" sldId="415"/>
            <ac:spMk id="2" creationId="{88DC0115-E235-F00B-EF31-EAC29C76EDC3}"/>
          </ac:spMkLst>
        </pc:spChg>
        <pc:spChg chg="del">
          <ac:chgData name="박민수" userId="094de7d2-9724-4f5f-81ef-ecf5ef481dff" providerId="ADAL" clId="{CF488E7A-1346-43AE-AEF7-0E8CDE8ACB7C}" dt="2022-11-30T23:29:25.895" v="2" actId="478"/>
          <ac:spMkLst>
            <pc:docMk/>
            <pc:sldMk cId="3747415653" sldId="415"/>
            <ac:spMk id="24" creationId="{FBE145CB-7E46-D585-D35E-D5D9CCA34E8A}"/>
          </ac:spMkLst>
        </pc:spChg>
        <pc:spChg chg="del">
          <ac:chgData name="박민수" userId="094de7d2-9724-4f5f-81ef-ecf5ef481dff" providerId="ADAL" clId="{CF488E7A-1346-43AE-AEF7-0E8CDE8ACB7C}" dt="2022-11-30T23:29:24.834" v="1" actId="478"/>
          <ac:spMkLst>
            <pc:docMk/>
            <pc:sldMk cId="3747415653" sldId="415"/>
            <ac:spMk id="33" creationId="{5959FA0B-E562-3597-D040-52742969A243}"/>
          </ac:spMkLst>
        </pc:spChg>
        <pc:picChg chg="del">
          <ac:chgData name="박민수" userId="094de7d2-9724-4f5f-81ef-ecf5ef481dff" providerId="ADAL" clId="{CF488E7A-1346-43AE-AEF7-0E8CDE8ACB7C}" dt="2022-11-30T23:29:27.358" v="3" actId="478"/>
          <ac:picMkLst>
            <pc:docMk/>
            <pc:sldMk cId="3747415653" sldId="415"/>
            <ac:picMk id="14" creationId="{73C0DF01-E196-D9B5-F8D3-DCA3E985DBCD}"/>
          </ac:picMkLst>
        </pc:picChg>
        <pc:picChg chg="del">
          <ac:chgData name="박민수" userId="094de7d2-9724-4f5f-81ef-ecf5ef481dff" providerId="ADAL" clId="{CF488E7A-1346-43AE-AEF7-0E8CDE8ACB7C}" dt="2022-11-30T23:29:30.854" v="5" actId="478"/>
          <ac:picMkLst>
            <pc:docMk/>
            <pc:sldMk cId="3747415653" sldId="415"/>
            <ac:picMk id="32" creationId="{B244D0B7-940B-4DDB-C8CB-B40B6776C482}"/>
          </ac:picMkLst>
        </pc:picChg>
      </pc:sldChg>
      <pc:sldChg chg="addSp delSp modSp add del mod">
        <pc:chgData name="박민수" userId="094de7d2-9724-4f5f-81ef-ecf5ef481dff" providerId="ADAL" clId="{CF488E7A-1346-43AE-AEF7-0E8CDE8ACB7C}" dt="2022-12-07T12:05:39.135" v="655" actId="47"/>
        <pc:sldMkLst>
          <pc:docMk/>
          <pc:sldMk cId="2408692142" sldId="416"/>
        </pc:sldMkLst>
        <pc:spChg chg="del">
          <ac:chgData name="박민수" userId="094de7d2-9724-4f5f-81ef-ecf5ef481dff" providerId="ADAL" clId="{CF488E7A-1346-43AE-AEF7-0E8CDE8ACB7C}" dt="2022-11-30T23:30:41.586" v="269" actId="478"/>
          <ac:spMkLst>
            <pc:docMk/>
            <pc:sldMk cId="2408692142" sldId="416"/>
            <ac:spMk id="2" creationId="{88DC0115-E235-F00B-EF31-EAC29C76EDC3}"/>
          </ac:spMkLst>
        </pc:spChg>
        <pc:spChg chg="add del mod">
          <ac:chgData name="박민수" userId="094de7d2-9724-4f5f-81ef-ecf5ef481dff" providerId="ADAL" clId="{CF488E7A-1346-43AE-AEF7-0E8CDE8ACB7C}" dt="2022-12-07T11:44:14.428" v="626" actId="478"/>
          <ac:spMkLst>
            <pc:docMk/>
            <pc:sldMk cId="2408692142" sldId="416"/>
            <ac:spMk id="9" creationId="{CE26F248-778D-F185-54F5-EECA3D350B33}"/>
          </ac:spMkLst>
        </pc:spChg>
        <pc:spChg chg="add del mod">
          <ac:chgData name="박민수" userId="094de7d2-9724-4f5f-81ef-ecf5ef481dff" providerId="ADAL" clId="{CF488E7A-1346-43AE-AEF7-0E8CDE8ACB7C}" dt="2022-12-07T11:44:18.785" v="630" actId="478"/>
          <ac:spMkLst>
            <pc:docMk/>
            <pc:sldMk cId="2408692142" sldId="416"/>
            <ac:spMk id="10" creationId="{FC8987AB-1A6A-075A-08E3-BAB0C97B84EC}"/>
          </ac:spMkLst>
        </pc:spChg>
        <pc:graphicFrameChg chg="add mod modGraphic">
          <ac:chgData name="박민수" userId="094de7d2-9724-4f5f-81ef-ecf5ef481dff" providerId="ADAL" clId="{CF488E7A-1346-43AE-AEF7-0E8CDE8ACB7C}" dt="2022-11-30T23:42:57.573" v="564" actId="20577"/>
          <ac:graphicFrameMkLst>
            <pc:docMk/>
            <pc:sldMk cId="2408692142" sldId="416"/>
            <ac:graphicFrameMk id="3" creationId="{C6783C17-CE9D-C753-874B-69348D170499}"/>
          </ac:graphicFrameMkLst>
        </pc:graphicFrameChg>
        <pc:graphicFrameChg chg="add del mod modGraphic">
          <ac:chgData name="박민수" userId="094de7d2-9724-4f5f-81ef-ecf5ef481dff" providerId="ADAL" clId="{CF488E7A-1346-43AE-AEF7-0E8CDE8ACB7C}" dt="2022-12-07T11:44:17.685" v="629" actId="478"/>
          <ac:graphicFrameMkLst>
            <pc:docMk/>
            <pc:sldMk cId="2408692142" sldId="416"/>
            <ac:graphicFrameMk id="7" creationId="{D80B1172-E1DF-6F9C-2B89-2EAA40368468}"/>
          </ac:graphicFrameMkLst>
        </pc:graphicFrameChg>
        <pc:graphicFrameChg chg="add del mod modGraphic">
          <ac:chgData name="박민수" userId="094de7d2-9724-4f5f-81ef-ecf5ef481dff" providerId="ADAL" clId="{CF488E7A-1346-43AE-AEF7-0E8CDE8ACB7C}" dt="2022-12-07T11:44:19.563" v="631" actId="478"/>
          <ac:graphicFrameMkLst>
            <pc:docMk/>
            <pc:sldMk cId="2408692142" sldId="416"/>
            <ac:graphicFrameMk id="8" creationId="{60DB4A40-7FCB-A82F-E9AA-3539A30E7515}"/>
          </ac:graphicFrameMkLst>
        </pc:graphicFrameChg>
        <pc:picChg chg="add del mod">
          <ac:chgData name="박민수" userId="094de7d2-9724-4f5f-81ef-ecf5ef481dff" providerId="ADAL" clId="{CF488E7A-1346-43AE-AEF7-0E8CDE8ACB7C}" dt="2022-11-30T23:33:49.007" v="353" actId="478"/>
          <ac:picMkLst>
            <pc:docMk/>
            <pc:sldMk cId="2408692142" sldId="416"/>
            <ac:picMk id="4" creationId="{93765B9A-6C58-F4DF-2A46-0AC989A1D79D}"/>
          </ac:picMkLst>
        </pc:picChg>
        <pc:picChg chg="add del mod">
          <ac:chgData name="박민수" userId="094de7d2-9724-4f5f-81ef-ecf5ef481dff" providerId="ADAL" clId="{CF488E7A-1346-43AE-AEF7-0E8CDE8ACB7C}" dt="2022-11-30T23:33:49.007" v="353" actId="478"/>
          <ac:picMkLst>
            <pc:docMk/>
            <pc:sldMk cId="2408692142" sldId="416"/>
            <ac:picMk id="5" creationId="{73023BC7-7D32-A143-860D-66D228F31607}"/>
          </ac:picMkLst>
        </pc:picChg>
        <pc:picChg chg="add del mod">
          <ac:chgData name="박민수" userId="094de7d2-9724-4f5f-81ef-ecf5ef481dff" providerId="ADAL" clId="{CF488E7A-1346-43AE-AEF7-0E8CDE8ACB7C}" dt="2022-11-30T23:33:49.007" v="353" actId="478"/>
          <ac:picMkLst>
            <pc:docMk/>
            <pc:sldMk cId="2408692142" sldId="416"/>
            <ac:picMk id="6" creationId="{1F92A5F5-E5C1-BF49-4138-F9656A77968C}"/>
          </ac:picMkLst>
        </pc:picChg>
      </pc:sldChg>
      <pc:sldChg chg="addSp modSp add del mod ord">
        <pc:chgData name="박민수" userId="094de7d2-9724-4f5f-81ef-ecf5ef481dff" providerId="ADAL" clId="{CF488E7A-1346-43AE-AEF7-0E8CDE8ACB7C}" dt="2022-12-07T12:04:31.752" v="632" actId="47"/>
        <pc:sldMkLst>
          <pc:docMk/>
          <pc:sldMk cId="1126847349" sldId="417"/>
        </pc:sldMkLst>
        <pc:spChg chg="add mod">
          <ac:chgData name="박민수" userId="094de7d2-9724-4f5f-81ef-ecf5ef481dff" providerId="ADAL" clId="{CF488E7A-1346-43AE-AEF7-0E8CDE8ACB7C}" dt="2022-11-30T23:40:31.818" v="493"/>
          <ac:spMkLst>
            <pc:docMk/>
            <pc:sldMk cId="1126847349" sldId="417"/>
            <ac:spMk id="3" creationId="{F13EE4BE-F6D3-5181-F8D5-4C7599A90F09}"/>
          </ac:spMkLst>
        </pc:spChg>
        <pc:picChg chg="add mod">
          <ac:chgData name="박민수" userId="094de7d2-9724-4f5f-81ef-ecf5ef481dff" providerId="ADAL" clId="{CF488E7A-1346-43AE-AEF7-0E8CDE8ACB7C}" dt="2022-11-30T23:36:59.498" v="396" actId="1076"/>
          <ac:picMkLst>
            <pc:docMk/>
            <pc:sldMk cId="1126847349" sldId="417"/>
            <ac:picMk id="2" creationId="{72C0D01E-2716-EA89-501D-A9F41D497E7F}"/>
          </ac:picMkLst>
        </pc:picChg>
      </pc:sldChg>
      <pc:sldChg chg="addSp modSp add del mod">
        <pc:chgData name="박민수" userId="094de7d2-9724-4f5f-81ef-ecf5ef481dff" providerId="ADAL" clId="{CF488E7A-1346-43AE-AEF7-0E8CDE8ACB7C}" dt="2022-12-07T12:04:31.752" v="632" actId="47"/>
        <pc:sldMkLst>
          <pc:docMk/>
          <pc:sldMk cId="1341813249" sldId="418"/>
        </pc:sldMkLst>
        <pc:spChg chg="add mod">
          <ac:chgData name="박민수" userId="094de7d2-9724-4f5f-81ef-ecf5ef481dff" providerId="ADAL" clId="{CF488E7A-1346-43AE-AEF7-0E8CDE8ACB7C}" dt="2022-11-30T23:40:18.356" v="481" actId="14100"/>
          <ac:spMkLst>
            <pc:docMk/>
            <pc:sldMk cId="1341813249" sldId="418"/>
            <ac:spMk id="3" creationId="{D14A3238-174C-F9FB-65C6-B3356C511468}"/>
          </ac:spMkLst>
        </pc:spChg>
        <pc:picChg chg="add mod">
          <ac:chgData name="박민수" userId="094de7d2-9724-4f5f-81ef-ecf5ef481dff" providerId="ADAL" clId="{CF488E7A-1346-43AE-AEF7-0E8CDE8ACB7C}" dt="2022-11-30T23:39:37.217" v="404" actId="1076"/>
          <ac:picMkLst>
            <pc:docMk/>
            <pc:sldMk cId="1341813249" sldId="418"/>
            <ac:picMk id="2" creationId="{C1965A29-3A6E-6BE0-2B6C-72763BBC779E}"/>
          </ac:picMkLst>
        </pc:picChg>
      </pc:sldChg>
      <pc:sldChg chg="addSp delSp modSp add mod ord">
        <pc:chgData name="박민수" userId="094de7d2-9724-4f5f-81ef-ecf5ef481dff" providerId="ADAL" clId="{CF488E7A-1346-43AE-AEF7-0E8CDE8ACB7C}" dt="2022-12-07T12:55:03.962" v="1129" actId="20577"/>
        <pc:sldMkLst>
          <pc:docMk/>
          <pc:sldMk cId="2336291275" sldId="419"/>
        </pc:sldMkLst>
        <pc:spChg chg="add mod">
          <ac:chgData name="박민수" userId="094de7d2-9724-4f5f-81ef-ecf5ef481dff" providerId="ADAL" clId="{CF488E7A-1346-43AE-AEF7-0E8CDE8ACB7C}" dt="2022-12-07T12:55:03.962" v="1129" actId="20577"/>
          <ac:spMkLst>
            <pc:docMk/>
            <pc:sldMk cId="2336291275" sldId="419"/>
            <ac:spMk id="3" creationId="{258BB1B5-4590-8E45-0E0C-985FE0AE6E37}"/>
          </ac:spMkLst>
        </pc:spChg>
        <pc:graphicFrameChg chg="add del mod modGraphic">
          <ac:chgData name="박민수" userId="094de7d2-9724-4f5f-81ef-ecf5ef481dff" providerId="ADAL" clId="{CF488E7A-1346-43AE-AEF7-0E8CDE8ACB7C}" dt="2022-12-07T12:44:14.833" v="978" actId="478"/>
          <ac:graphicFrameMkLst>
            <pc:docMk/>
            <pc:sldMk cId="2336291275" sldId="419"/>
            <ac:graphicFrameMk id="2" creationId="{F226C312-0E12-7213-72EF-FA36691F9A6C}"/>
          </ac:graphicFrameMkLst>
        </pc:graphicFrameChg>
        <pc:picChg chg="add del">
          <ac:chgData name="박민수" userId="094de7d2-9724-4f5f-81ef-ecf5ef481dff" providerId="ADAL" clId="{CF488E7A-1346-43AE-AEF7-0E8CDE8ACB7C}" dt="2022-12-07T12:29:44.952" v="851" actId="22"/>
          <ac:picMkLst>
            <pc:docMk/>
            <pc:sldMk cId="2336291275" sldId="419"/>
            <ac:picMk id="5" creationId="{C4416EB9-C71C-8B82-5861-40AB1E0A2FF1}"/>
          </ac:picMkLst>
        </pc:picChg>
        <pc:picChg chg="add mod">
          <ac:chgData name="박민수" userId="094de7d2-9724-4f5f-81ef-ecf5ef481dff" providerId="ADAL" clId="{CF488E7A-1346-43AE-AEF7-0E8CDE8ACB7C}" dt="2022-12-07T12:44:47.219" v="987" actId="1076"/>
          <ac:picMkLst>
            <pc:docMk/>
            <pc:sldMk cId="2336291275" sldId="419"/>
            <ac:picMk id="6" creationId="{452664C4-3CD5-4ECE-BD1C-C8EE0ECFEAAC}"/>
          </ac:picMkLst>
        </pc:picChg>
        <pc:picChg chg="add mod">
          <ac:chgData name="박민수" userId="094de7d2-9724-4f5f-81ef-ecf5ef481dff" providerId="ADAL" clId="{CF488E7A-1346-43AE-AEF7-0E8CDE8ACB7C}" dt="2022-12-07T12:11:38.564" v="778" actId="1076"/>
          <ac:picMkLst>
            <pc:docMk/>
            <pc:sldMk cId="2336291275" sldId="419"/>
            <ac:picMk id="1026" creationId="{6627F3B6-D898-185B-52FB-CFF887653632}"/>
          </ac:picMkLst>
        </pc:picChg>
      </pc:sldChg>
      <pc:sldChg chg="addSp delSp modSp new mod">
        <pc:chgData name="박민수" userId="094de7d2-9724-4f5f-81ef-ecf5ef481dff" providerId="ADAL" clId="{CF488E7A-1346-43AE-AEF7-0E8CDE8ACB7C}" dt="2022-12-07T12:55:13.926" v="1134" actId="20577"/>
        <pc:sldMkLst>
          <pc:docMk/>
          <pc:sldMk cId="2996084041" sldId="420"/>
        </pc:sldMkLst>
        <pc:spChg chg="del mod">
          <ac:chgData name="박민수" userId="094de7d2-9724-4f5f-81ef-ecf5ef481dff" providerId="ADAL" clId="{CF488E7A-1346-43AE-AEF7-0E8CDE8ACB7C}" dt="2022-12-07T12:29:53.550" v="854" actId="478"/>
          <ac:spMkLst>
            <pc:docMk/>
            <pc:sldMk cId="2996084041" sldId="420"/>
            <ac:spMk id="2" creationId="{9569A162-8583-075A-39BA-93D75E0E296F}"/>
          </ac:spMkLst>
        </pc:spChg>
        <pc:spChg chg="del">
          <ac:chgData name="박민수" userId="094de7d2-9724-4f5f-81ef-ecf5ef481dff" providerId="ADAL" clId="{CF488E7A-1346-43AE-AEF7-0E8CDE8ACB7C}" dt="2022-12-07T12:29:55.382" v="855" actId="478"/>
          <ac:spMkLst>
            <pc:docMk/>
            <pc:sldMk cId="2996084041" sldId="420"/>
            <ac:spMk id="3" creationId="{294BC792-B82B-3234-B78B-EC373B97E9BA}"/>
          </ac:spMkLst>
        </pc:spChg>
        <pc:spChg chg="add mod">
          <ac:chgData name="박민수" userId="094de7d2-9724-4f5f-81ef-ecf5ef481dff" providerId="ADAL" clId="{CF488E7A-1346-43AE-AEF7-0E8CDE8ACB7C}" dt="2022-12-07T12:55:13.926" v="1134" actId="20577"/>
          <ac:spMkLst>
            <pc:docMk/>
            <pc:sldMk cId="2996084041" sldId="420"/>
            <ac:spMk id="7" creationId="{C37E6BE1-B193-A5EB-A5D3-987C616709D1}"/>
          </ac:spMkLst>
        </pc:spChg>
        <pc:graphicFrameChg chg="add mod modGraphic">
          <ac:chgData name="박민수" userId="094de7d2-9724-4f5f-81ef-ecf5ef481dff" providerId="ADAL" clId="{CF488E7A-1346-43AE-AEF7-0E8CDE8ACB7C}" dt="2022-12-07T12:45:14.846" v="990" actId="1076"/>
          <ac:graphicFrameMkLst>
            <pc:docMk/>
            <pc:sldMk cId="2996084041" sldId="420"/>
            <ac:graphicFrameMk id="6" creationId="{4CE829DA-BDCE-8541-57A9-5B3C12CED820}"/>
          </ac:graphicFrameMkLst>
        </pc:graphicFrameChg>
        <pc:picChg chg="add mod">
          <ac:chgData name="박민수" userId="094de7d2-9724-4f5f-81ef-ecf5ef481dff" providerId="ADAL" clId="{CF488E7A-1346-43AE-AEF7-0E8CDE8ACB7C}" dt="2022-12-07T12:32:34.780" v="900" actId="1076"/>
          <ac:picMkLst>
            <pc:docMk/>
            <pc:sldMk cId="2996084041" sldId="420"/>
            <ac:picMk id="5" creationId="{D30CE596-EE0A-521B-06B6-4E4BAB9E480D}"/>
          </ac:picMkLst>
        </pc:picChg>
      </pc:sldChg>
      <pc:sldChg chg="addSp delSp modSp add del mod">
        <pc:chgData name="박민수" userId="094de7d2-9724-4f5f-81ef-ecf5ef481dff" providerId="ADAL" clId="{CF488E7A-1346-43AE-AEF7-0E8CDE8ACB7C}" dt="2022-12-07T12:04:31.752" v="632" actId="47"/>
        <pc:sldMkLst>
          <pc:docMk/>
          <pc:sldMk cId="3311544968" sldId="420"/>
        </pc:sldMkLst>
        <pc:spChg chg="add del mod">
          <ac:chgData name="박민수" userId="094de7d2-9724-4f5f-81ef-ecf5ef481dff" providerId="ADAL" clId="{CF488E7A-1346-43AE-AEF7-0E8CDE8ACB7C}" dt="2022-11-30T23:39:42.216" v="406"/>
          <ac:spMkLst>
            <pc:docMk/>
            <pc:sldMk cId="3311544968" sldId="420"/>
            <ac:spMk id="2" creationId="{9B99AAFE-7661-ED8F-02EA-ED9B2A154029}"/>
          </ac:spMkLst>
        </pc:spChg>
        <pc:spChg chg="add mod">
          <ac:chgData name="박민수" userId="094de7d2-9724-4f5f-81ef-ecf5ef481dff" providerId="ADAL" clId="{CF488E7A-1346-43AE-AEF7-0E8CDE8ACB7C}" dt="2022-11-30T23:40:52.432" v="521"/>
          <ac:spMkLst>
            <pc:docMk/>
            <pc:sldMk cId="3311544968" sldId="420"/>
            <ac:spMk id="3" creationId="{0431A7F5-81C3-1080-4363-FFEA395C8111}"/>
          </ac:spMkLst>
        </pc:spChg>
        <pc:picChg chg="add mod">
          <ac:chgData name="박민수" userId="094de7d2-9724-4f5f-81ef-ecf5ef481dff" providerId="ADAL" clId="{CF488E7A-1346-43AE-AEF7-0E8CDE8ACB7C}" dt="2022-11-30T23:41:47.578" v="524" actId="1076"/>
          <ac:picMkLst>
            <pc:docMk/>
            <pc:sldMk cId="3311544968" sldId="420"/>
            <ac:picMk id="5" creationId="{14D7ECA8-02F3-C7C4-F4D2-B032819EB5CA}"/>
          </ac:picMkLst>
        </pc:picChg>
      </pc:sldChg>
      <pc:sldChg chg="addSp delSp modSp add del mod">
        <pc:chgData name="박민수" userId="094de7d2-9724-4f5f-81ef-ecf5ef481dff" providerId="ADAL" clId="{CF488E7A-1346-43AE-AEF7-0E8CDE8ACB7C}" dt="2022-12-07T12:54:49.731" v="1126" actId="47"/>
        <pc:sldMkLst>
          <pc:docMk/>
          <pc:sldMk cId="3520894095" sldId="421"/>
        </pc:sldMkLst>
        <pc:spChg chg="del mod ord">
          <ac:chgData name="박민수" userId="094de7d2-9724-4f5f-81ef-ecf5ef481dff" providerId="ADAL" clId="{CF488E7A-1346-43AE-AEF7-0E8CDE8ACB7C}" dt="2022-12-07T12:54:03.639" v="1111" actId="478"/>
          <ac:spMkLst>
            <pc:docMk/>
            <pc:sldMk cId="3520894095" sldId="421"/>
            <ac:spMk id="5" creationId="{B50135B8-7C4F-FB05-5AEB-FE4B665C7E20}"/>
          </ac:spMkLst>
        </pc:spChg>
        <pc:picChg chg="add del mod">
          <ac:chgData name="박민수" userId="094de7d2-9724-4f5f-81ef-ecf5ef481dff" providerId="ADAL" clId="{CF488E7A-1346-43AE-AEF7-0E8CDE8ACB7C}" dt="2022-12-07T12:54:13.613" v="1113" actId="478"/>
          <ac:picMkLst>
            <pc:docMk/>
            <pc:sldMk cId="3520894095" sldId="421"/>
            <ac:picMk id="2" creationId="{135B26A4-6ADE-6517-FEF6-EAD03B5EDC08}"/>
          </ac:picMkLst>
        </pc:picChg>
        <pc:picChg chg="del">
          <ac:chgData name="박민수" userId="094de7d2-9724-4f5f-81ef-ecf5ef481dff" providerId="ADAL" clId="{CF488E7A-1346-43AE-AEF7-0E8CDE8ACB7C}" dt="2022-12-07T12:51:26.682" v="994" actId="478"/>
          <ac:picMkLst>
            <pc:docMk/>
            <pc:sldMk cId="3520894095" sldId="421"/>
            <ac:picMk id="3" creationId="{EBF02C47-1B18-72CD-DF13-2CDA9B4C6F4D}"/>
          </ac:picMkLst>
        </pc:picChg>
        <pc:picChg chg="add del mod">
          <ac:chgData name="박민수" userId="094de7d2-9724-4f5f-81ef-ecf5ef481dff" providerId="ADAL" clId="{CF488E7A-1346-43AE-AEF7-0E8CDE8ACB7C}" dt="2022-12-07T12:54:13.316" v="1112" actId="478"/>
          <ac:picMkLst>
            <pc:docMk/>
            <pc:sldMk cId="3520894095" sldId="421"/>
            <ac:picMk id="6" creationId="{1FD4AEDF-9ECE-B6A5-2AF8-CEAD4D9A8773}"/>
          </ac:picMkLst>
        </pc:picChg>
        <pc:picChg chg="add">
          <ac:chgData name="박민수" userId="094de7d2-9724-4f5f-81ef-ecf5ef481dff" providerId="ADAL" clId="{CF488E7A-1346-43AE-AEF7-0E8CDE8ACB7C}" dt="2022-12-07T12:54:14.507" v="1114" actId="22"/>
          <ac:picMkLst>
            <pc:docMk/>
            <pc:sldMk cId="3520894095" sldId="421"/>
            <ac:picMk id="8" creationId="{B5F6577A-9726-7904-ACF8-6370391E0A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0F907-2EC6-40DB-B660-6A48D7E5239C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03360-F359-4536-A2E0-5757C5164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2D961-3F17-BA7A-8ADD-5E3D566010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709188-0CA1-44F7-AFF3-5E47E18CA81E}" type="slidenum">
              <a:t>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770F0E-B3E8-ACBA-F807-16C953E6AD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5D037-0E30-BFBF-D162-7ECB8D171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7BFA2A-4AF9-4D9F-325D-EF39F1E94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9033F7-AE8A-4973-BF1D-6F73EA5E389C}" type="slidenum">
              <a:t>10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2A83F0-F20E-C91B-D11C-C5C91FCB07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655BFE-DA46-59D3-3C4A-EA984EB5CA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56B67-F594-B81F-3E25-B7CD8275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2A3092-C5B2-40A0-9077-DD1509472263}" type="slidenum">
              <a:t>11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9B2C76-B0EA-8C4A-5506-F7C0F0EA51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5CAAE4-A60B-A949-C1EC-8C11C6117D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B227D-F997-1B4A-9A80-19CFC82E47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59274E7-4158-4EB0-BD88-93A54E565EFC}" type="slidenum">
              <a:t>12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6F471C-C1A7-B313-0AA1-E1C3880B50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A50FA4-FF57-EBE8-4A5A-421E5DF7CF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45C0C8-50FC-D320-1157-4C012806B8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78EF3B-923A-4CEC-93CD-ED80661AC84B}" type="slidenum">
              <a:t>13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1C315-2D7F-0C3F-AC7E-E805795CB6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3F08B3-DBEB-B83A-4630-7D5CCDA3B6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8BB44-C211-BFF3-AF68-AF5976B2DB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D6F18F-16F2-4632-A8B3-C94B36D82453}" type="slidenum">
              <a:t>14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B111F9-BF49-7398-A510-F374371811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B69D61-5084-0DF6-240F-A586CC838F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3F552-2E09-A055-4ED6-4EA0223096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982C5B9-9F71-4BD9-9563-7A8D7F45C2EC}" type="slidenum">
              <a:t>15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E6B2A5-6B71-B59F-CBC7-32A33754F3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376BD0-8535-6215-8CB0-080E9766A9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EF03B-C6C1-67F6-6249-393130B61C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12FEB0B-EE1B-47C0-AA3A-31431967DC91}" type="slidenum">
              <a:t>16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B0549-9622-BF55-DD2F-9C5E24579D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E1F0DA-4A1A-E281-BA43-5DF1AC1394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71807-A8E0-B7C1-B13F-24F56C78FB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1DED6C8-6793-4651-84AD-F9DE62326563}" type="slidenum">
              <a:t>17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16340D-8443-C42F-6EC0-4EC122D767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A81B1-8B99-19D8-B525-B5CDA38BA7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06A903-E30F-6428-FF3C-B2D2CD562D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C9EB69-5246-40C0-83BC-A543A69638BA}" type="slidenum">
              <a:t>18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C861F1-7042-C136-7D00-43DBAFB339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798FBD-3CEC-DCAF-A09F-51206BEB16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30FEA-B956-485D-6BD9-F77CB1FA06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898BA9-0E8B-4D12-8EC8-5F3298BC92F6}" type="slidenum">
              <a:t>19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7D5B6A-57A5-E1B9-5ECA-B6127B6955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E3A6B2-617D-E2BA-6827-41BF70F2DD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BD399-8605-00DD-E44E-5968F1F734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E1A0E6-F45F-46BD-B56A-1C3C54F07E7D}" type="slidenum">
              <a:t>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ED1BA-F61C-0042-2B6B-6F138CE463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77C1AA-7D15-16EC-E379-F06D92E4A5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3A476D-4E18-7833-FA48-71DB7C3A47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51DEF5-3B67-429E-BFE4-F1663DE3E75A}" type="slidenum">
              <a:t>20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943EB0-094E-A408-2DFC-3E820834F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2ABD51-6199-FA40-E643-0E9FB0CA2E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CA8CF-4493-5036-4AEC-A2F069D94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EF3B1E3-82EC-4092-A4ED-E46022D36C43}" type="slidenum">
              <a:t>21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2E7B26-6FA3-B8D1-EE9C-E69C09F18D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C1F604-2175-4F54-3554-E839D87EDE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BA593-C1BA-3D20-E06D-0C845CEEB7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569A42-E8AA-4BA2-BC91-6D202C849365}" type="slidenum">
              <a:t>22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F4E37-563D-ED42-1D96-57531642FB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8D2A8B-90AF-6D44-DF1B-F13B31FFC7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BA593-C1BA-3D20-E06D-0C845CEEB7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569A42-E8AA-4BA2-BC91-6D202C849365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F4E37-563D-ED42-1D96-57531642FB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8D2A8B-90AF-6D44-DF1B-F13B31FFC7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7217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FC025-99BF-C159-4169-0B255C13E2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8B8B5D-33C3-4566-8221-D4402ACB46BB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B4D611-9B92-DE4B-FD46-664096EC0A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DBA55-CBD4-AFB2-8FF5-7447B5683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611A2-FA4E-6395-588B-B4553396AC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6FE62E-BC5D-423C-B792-E43DA0915A05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4DC7E9-5DFD-5813-E1EB-1003775A89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11AF58-5101-252E-3BA4-F13198678C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80059-3D75-522D-F9AF-DEBD326A31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8F31FF-0A4B-41BF-B9F2-ABC0C556302B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CCB8BA-CE9E-B4DB-28C2-CA0AB7A31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26DFE2-FFC3-C2C6-E35F-6758B2BB4E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80059-3D75-522D-F9AF-DEBD326A31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8F31FF-0A4B-41BF-B9F2-ABC0C556302B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CCB8BA-CE9E-B4DB-28C2-CA0AB7A31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26DFE2-FFC3-C2C6-E35F-6758B2BB4E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881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6535F-6038-687E-CFE0-76236E8217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5EAB73-7C55-42EE-9A6A-ED9C6518C628}" type="slidenum">
              <a:t>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DFBAE-7941-3A38-AA65-FF10925B87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81889B-FD65-8FD9-FE02-A087C0DC0D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89AF25-1FCE-8CF2-DD77-07E900F27F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1BCC126-3632-4A74-863C-755DCD233C55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672174-993A-7BAF-1963-385DDA13A8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C3615C-3C68-FC4F-ACC4-0557E0DF01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779BC-E53D-CCC7-C125-963D69A788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BAB0420-7C4A-4EF8-AF33-EAA8C09ABC39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E04195-EFFD-D51E-51A7-760F9761EF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A2D153-C0E3-D57C-72E6-AD9B7EB20E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A9229-FFFF-4C44-00CE-426A08227E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D627C5-3A62-4164-AD4F-CA50096D2FB3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0274E7-835E-5B5C-E840-DA5D1545F8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5BF21-C2A7-C6AD-2EE3-C405BAF726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A7905-FC00-53AA-D115-0D74DAA9E9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FD34078-B9D9-414D-8E7F-B9EACA85E56F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AF42B4-DFD2-E569-D958-9DE85374FB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1D5B68-6B2A-94FA-6782-83356269F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181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28829-4E40-5141-56DD-AE3EFBA2FB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7D0E2E-5827-4184-BB95-1E286DE4D1D6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D9F923-B44C-D6E4-C133-9E5B323D65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9E6AF3-BA36-6CF5-56E3-6302A0D55B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F455AD-40BD-8A22-79A4-8BFA86C3A8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491602-2574-4903-9CC4-9F4C9826A096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EA6FCD-2253-44C6-7C26-1ADB0D3912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E807F4-20A3-F663-A387-5041D7930E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C0FAC-E7AD-4495-8A23-45725E756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B54762-5CBB-45DE-AE98-A98196A25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8B22A-1670-4421-A34E-CD65711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FDEF8-9B1C-4698-853A-D442D5E2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E1A69-C5FC-4D81-9CC1-49A5F581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CD3E-581A-4AE3-ADBA-61B5E7BA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DEA840-C608-4F1F-A7F7-5C270C74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197D9-686D-4598-BAA2-2AAB40F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4025C-4A90-4B38-AD08-5EE231F3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605D2-897D-4123-B4EA-5A66D291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046EE8-247E-45AF-B0FD-C2078AEA6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E00C03-656F-4786-B0C1-528E28C9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D8011-C3D4-4944-8868-F432CEDC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6FE07-6C89-4389-AE5E-FE9A4B8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25E257-74C1-403D-A016-B4BE192F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5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8FD34-0459-4690-99FD-B835FBF8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EED2C-55EC-477F-BE2D-8E951C8A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780DF-5DF3-4072-B780-A970C9A8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3F1B0-48CB-4CC6-B553-41768A67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A5298-04DA-4439-BFAE-F804631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5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06E62-A351-482C-AF6F-610CAFA0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4E6AC-4FE8-4626-9F2B-2E87541DA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53EDD-3563-4D65-8A6C-0178402D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6F3C4-7A4D-4275-A457-954DFF4B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E0B6D-1533-4317-B18B-18BE2842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1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E06A3-5735-407B-A396-9025DEA8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9FEF5-54B4-449E-A41C-01B164B32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52ABAD-ACB8-4924-8F71-408C16801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3B352-EFE0-4676-BCD5-9F5503F17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1632B-3DDC-4631-9160-2AD2C6B5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60C30-866E-496D-8AFB-6F283ED8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52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ECF0F-5CE8-421C-9D97-93416B6A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30C9D-1ADC-4273-830C-9A6AC6ADE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02614-0112-478D-A204-4D0A1B3E0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72BF1E-383D-4013-889A-DA2921F54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0EA455-6444-4006-B797-9A5D7A13C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AEE63A-E14E-481F-B900-92DA257D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45506B-C378-4790-BC3B-DF54F374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15A41C-0924-45D9-AFCE-E2073CD8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1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E52A3-29A3-43ED-AC20-34C5ED02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DC0910-843E-4688-BD9B-2F1094C5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335DEA-86A0-462D-A6C6-A4F7EBFB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409CE-52BC-4D52-ADAA-8E5B63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6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C68C4A-B610-4D96-800F-83FFA117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57145A-9656-4B43-8BF2-B1AD2A6B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DD146-64D2-476B-A0F0-587D83BA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47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ACFD5-7984-4384-BBDA-9F209792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38542-7A61-4310-BE51-7B1F5B4E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40B2AA-2FB9-4C5C-AEF1-46F948FC8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CB5FCA-A96C-4750-9DFD-530BEF51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8F522-24F2-4F5C-BB32-B986F4BB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8CC93E-89ED-4850-B874-BA964412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1A842-83CB-45BA-B4C6-3F86AB16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80B4F7-A450-4416-9E4B-FA0EA398A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6F208-9EFB-4DBA-897A-4F5FFD3EE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263F7-62F9-4151-B13F-4352E2EE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7613B-390F-4793-831A-C1B7F4FF8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83B17E-820D-44A2-9EC9-11F3998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3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2E273F-53D7-43F9-8D39-97ADF2D5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7D09C-A0F3-4652-BBC1-ED5611FF4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55730-CD87-44B6-8D31-ED5EA9815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A0E5-1D62-47A9-AC03-5E28CD7AF0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A7C4A-29A9-460F-A1B9-1FB2D7776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97C0B-575D-4CA8-8074-34ACB01A5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1552-13C1-4462-87B5-A89D5D177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4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F636DA-B57D-17CD-485F-30626BD0217E}"/>
              </a:ext>
            </a:extLst>
          </p:cNvPr>
          <p:cNvSpPr txBox="1"/>
          <p:nvPr/>
        </p:nvSpPr>
        <p:spPr>
          <a:xfrm>
            <a:off x="364197" y="77499"/>
            <a:ext cx="10971300" cy="671583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1.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데이터 수집</a:t>
            </a:r>
          </a:p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2.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데이터 분석</a:t>
            </a:r>
            <a:endParaRPr lang="en-US" sz="387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3.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알고리즘 </a:t>
            </a: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-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 분류</a:t>
            </a:r>
          </a:p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4.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</a:t>
            </a:r>
          </a:p>
          <a:p>
            <a:pPr hangingPunct="0">
              <a:defRPr sz="3200"/>
            </a:pPr>
            <a:r>
              <a:rPr lang="en-US" sz="2177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- </a:t>
            </a:r>
            <a:r>
              <a:rPr lang="zh-CN" altLang="en-US" sz="2177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의사결정트리</a:t>
            </a:r>
          </a:p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5.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딥러닝</a:t>
            </a:r>
          </a:p>
          <a:p>
            <a:pPr hangingPunct="0">
              <a:defRPr sz="3200"/>
            </a:pP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1. YOLO		    -  </a:t>
            </a:r>
            <a:r>
              <a:rPr lang="zh-CN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상체사진에서 얼굴을 찾아내고</a:t>
            </a: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 분류</a:t>
            </a:r>
          </a:p>
          <a:p>
            <a:pPr hangingPunct="0">
              <a:defRPr sz="3200"/>
            </a:pPr>
            <a:endParaRPr lang="en-US" sz="532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defRPr sz="3200"/>
            </a:pP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2. Resnet152v2  -  </a:t>
            </a:r>
            <a:r>
              <a:rPr lang="zh-CN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얼굴 </a:t>
            </a: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crop </a:t>
            </a:r>
            <a:r>
              <a:rPr lang="zh-CN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사진에서 퍼스널컬러 분류</a:t>
            </a:r>
          </a:p>
          <a:p>
            <a:pPr hangingPunct="0">
              <a:defRPr sz="3200"/>
            </a:pPr>
            <a:endParaRPr lang="en-US" sz="653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defRPr sz="3200"/>
            </a:pP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3. Resnet152v2  -   </a:t>
            </a:r>
            <a:r>
              <a:rPr lang="ko-KR" altLang="en-US" sz="1814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얼굴이미지에서</a:t>
            </a:r>
            <a:r>
              <a:rPr lang="ko-KR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altLang="ko-KR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1</a:t>
            </a:r>
            <a:r>
              <a:rPr lang="ko-KR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차로 </a:t>
            </a:r>
            <a:r>
              <a:rPr lang="ko-KR" altLang="en-US" sz="1814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</a:t>
            </a:r>
            <a:r>
              <a:rPr lang="ko-KR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sz="1814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쿨톤을</a:t>
            </a:r>
            <a:r>
              <a:rPr lang="ko-KR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먼저 분류하고 </a:t>
            </a:r>
            <a:endParaRPr lang="en-US" altLang="ko-KR" sz="1814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defRPr sz="3200"/>
            </a:pPr>
            <a:r>
              <a:rPr 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                                                                               2</a:t>
            </a:r>
            <a:r>
              <a:rPr lang="ko-KR" altLang="en-US" sz="1814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차로 계절을 분류함</a:t>
            </a:r>
            <a:endParaRPr lang="en-US" sz="532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defRPr sz="3200"/>
            </a:pPr>
            <a:r>
              <a:rPr 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6. </a:t>
            </a:r>
            <a:r>
              <a:rPr lang="zh-CN" altLang="en-US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서버</a:t>
            </a:r>
          </a:p>
          <a:p>
            <a:pPr hangingPunct="0">
              <a:defRPr sz="3200"/>
            </a:pPr>
            <a:r>
              <a:rPr lang="en-US" sz="2177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- flask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661944-F5F8-7C5D-0E39-753864D666A5}"/>
              </a:ext>
            </a:extLst>
          </p:cNvPr>
          <p:cNvSpPr txBox="1"/>
          <p:nvPr/>
        </p:nvSpPr>
        <p:spPr>
          <a:xfrm>
            <a:off x="1935506" y="734061"/>
            <a:ext cx="8847050" cy="263365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1935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퍼스널컬러가 다른데</a:t>
            </a:r>
          </a:p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픽셀 값이 비슷한 데이터가 많음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A98D5-6477-B04D-C01D-FBAC2A19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77" y="2645496"/>
            <a:ext cx="3619500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EC819-281D-89A8-F3D9-258E4FAE2F31}"/>
              </a:ext>
            </a:extLst>
          </p:cNvPr>
          <p:cNvSpPr txBox="1"/>
          <p:nvPr/>
        </p:nvSpPr>
        <p:spPr>
          <a:xfrm>
            <a:off x="6629117" y="2383886"/>
            <a:ext cx="2922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봄  여름  가을  겨울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5BEDA-E0E7-6214-8913-08E98217F85C}"/>
              </a:ext>
            </a:extLst>
          </p:cNvPr>
          <p:cNvSpPr txBox="1"/>
          <p:nvPr/>
        </p:nvSpPr>
        <p:spPr>
          <a:xfrm>
            <a:off x="1350183" y="474822"/>
            <a:ext cx="9491633" cy="59083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hangingPunct="0"/>
            <a:r>
              <a:rPr lang="ko-KR" altLang="en-US" sz="254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문제발생 </a:t>
            </a:r>
            <a:r>
              <a:rPr lang="en-US" altLang="ko-KR" sz="254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:</a:t>
            </a:r>
            <a:endParaRPr lang="en-US" altLang="zh-CN" sz="2540" b="1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조명 차이로 인한 문제가 발생</a:t>
            </a:r>
          </a:p>
          <a:p>
            <a:pPr lvl="1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피부 값과</a:t>
            </a:r>
          </a:p>
          <a:p>
            <a:pPr lvl="1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사진으로 찍힌 최종 결과물의 값이 같지 않음</a:t>
            </a:r>
          </a:p>
          <a:p>
            <a:pPr lvl="1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퍼스널컬러와</a:t>
            </a:r>
          </a:p>
          <a:p>
            <a:pPr lvl="1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사진으로 찍힌 퍼스널컬러가 다르게 보임</a:t>
            </a:r>
            <a:endParaRPr lang="en-US" altLang="zh-CN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endParaRPr lang="en-US" altLang="ko-KR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endParaRPr lang="en-US" altLang="ko-KR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endParaRPr lang="en-US" altLang="ko-KR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sz="254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해결시도 </a:t>
            </a:r>
            <a:r>
              <a:rPr lang="en-US" altLang="ko-KR" sz="2540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:</a:t>
            </a:r>
            <a:endParaRPr lang="en-US" altLang="zh-CN" sz="2540" b="1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r>
              <a:rPr lang="ko-KR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</a:t>
            </a:r>
            <a:r>
              <a:rPr lang="ko-KR" altLang="en-US" sz="254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피부값을</a:t>
            </a:r>
            <a:r>
              <a:rPr lang="ko-KR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측정해서 </a:t>
            </a:r>
            <a:endParaRPr lang="en-US" altLang="ko-KR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1" hangingPunct="0"/>
            <a:r>
              <a:rPr lang="ko-KR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결과값과 비교해 보정하려 함</a:t>
            </a:r>
            <a:endParaRPr lang="en-US" altLang="zh-CN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zh-CN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446A46-D090-41E0-BEBF-5AA07D29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811" y="578563"/>
            <a:ext cx="4507752" cy="240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14D1CE-B02B-3E08-29FD-938F39BF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811" y="3573241"/>
            <a:ext cx="4569486" cy="292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232A7E-0FD0-6C51-95F7-929401F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111819" y="3727590"/>
            <a:ext cx="4198626" cy="262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867DD5-92B5-C5C4-26B3-0765D774813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11819" y="700497"/>
            <a:ext cx="4129607" cy="25028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7ADBE6-C287-E64C-20D7-F7D68AA66063}"/>
              </a:ext>
            </a:extLst>
          </p:cNvPr>
          <p:cNvSpPr/>
          <p:nvPr/>
        </p:nvSpPr>
        <p:spPr>
          <a:xfrm>
            <a:off x="329586" y="196163"/>
            <a:ext cx="5298033" cy="6465674"/>
          </a:xfrm>
          <a:prstGeom prst="round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8A74DE-E668-4D95-67E7-287978FE8C36}"/>
              </a:ext>
            </a:extLst>
          </p:cNvPr>
          <p:cNvSpPr/>
          <p:nvPr/>
        </p:nvSpPr>
        <p:spPr>
          <a:xfrm>
            <a:off x="6562115" y="196163"/>
            <a:ext cx="5298033" cy="6465674"/>
          </a:xfrm>
          <a:prstGeom prst="round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272B6A-A1C3-E61A-38DB-5660734364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8035" y="276470"/>
            <a:ext cx="3928056" cy="3594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72757-D02A-97E1-1EF5-2EBFD76028E2}"/>
              </a:ext>
            </a:extLst>
          </p:cNvPr>
          <p:cNvSpPr txBox="1"/>
          <p:nvPr/>
        </p:nvSpPr>
        <p:spPr>
          <a:xfrm>
            <a:off x="1658601" y="0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209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 a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43079-AEAB-CED1-EDBF-64BBBDB04D78}"/>
              </a:ext>
            </a:extLst>
          </p:cNvPr>
          <p:cNvSpPr txBox="1"/>
          <p:nvPr/>
        </p:nvSpPr>
        <p:spPr>
          <a:xfrm>
            <a:off x="1659035" y="276470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209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 g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4AFD7-F2FA-4E68-880C-B8BB703F2BE8}"/>
              </a:ext>
            </a:extLst>
          </p:cNvPr>
          <p:cNvSpPr txBox="1"/>
          <p:nvPr/>
        </p:nvSpPr>
        <p:spPr>
          <a:xfrm>
            <a:off x="1658601" y="552940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209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h s 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82D26D-B679-95C2-A139-49777F08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35500" y="137582"/>
            <a:ext cx="3870585" cy="34565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E6743-7F79-E543-D2A1-264B86E5F628}"/>
              </a:ext>
            </a:extLst>
          </p:cNvPr>
          <p:cNvSpPr txBox="1"/>
          <p:nvPr/>
        </p:nvSpPr>
        <p:spPr>
          <a:xfrm>
            <a:off x="6911973" y="-80111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572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 a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29C81-C287-FD4B-373F-58158BF2F66F}"/>
              </a:ext>
            </a:extLst>
          </p:cNvPr>
          <p:cNvSpPr txBox="1"/>
          <p:nvPr/>
        </p:nvSpPr>
        <p:spPr>
          <a:xfrm>
            <a:off x="6911973" y="196359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572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 g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F7985-7076-9885-F63B-B8B61935A62F}"/>
              </a:ext>
            </a:extLst>
          </p:cNvPr>
          <p:cNvSpPr txBox="1"/>
          <p:nvPr/>
        </p:nvSpPr>
        <p:spPr>
          <a:xfrm>
            <a:off x="6911973" y="472829"/>
            <a:ext cx="829410" cy="5529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en-US" sz="1572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h s v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F4F65A-9F17-BCA0-A43F-8C30D511311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891591" y="3702090"/>
            <a:ext cx="2338025" cy="293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AE1B21-2401-A792-4FC3-10B97250A7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17856" y="3870585"/>
            <a:ext cx="2223083" cy="276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0573D1-33A2-5883-E81B-18ECF1B1B6B8}"/>
              </a:ext>
            </a:extLst>
          </p:cNvPr>
          <p:cNvSpPr txBox="1"/>
          <p:nvPr/>
        </p:nvSpPr>
        <p:spPr>
          <a:xfrm>
            <a:off x="1382566" y="552941"/>
            <a:ext cx="5529406" cy="44248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그늘진 부분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     lab     59     16     17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176   129   110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Lab   159   125   106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133   133   135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Lab   180   129   113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115   129   156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5383B-8FF1-F447-73BF-78D30A43D30E}"/>
              </a:ext>
            </a:extLst>
          </p:cNvPr>
          <p:cNvSpPr txBox="1"/>
          <p:nvPr/>
        </p:nvSpPr>
        <p:spPr>
          <a:xfrm>
            <a:off x="5660237" y="333941"/>
            <a:ext cx="5529406" cy="414705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조명을 받은 부분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	     lab     63      7      24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174   146   107</a:t>
            </a:r>
          </a:p>
          <a:p>
            <a:pPr algn="ctr" hangingPunct="0"/>
            <a:endParaRPr lang="en-US" sz="4354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lab   180   129   113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159   167   184</a:t>
            </a:r>
          </a:p>
          <a:p>
            <a:pPr algn="ctr" hangingPunct="0"/>
            <a:endParaRPr lang="en-US" sz="3386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Lab   180   129   113</a:t>
            </a:r>
          </a:p>
          <a:p>
            <a:pPr algn="ctr" hangingPunct="0"/>
            <a:r>
              <a:rPr 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Rgb   134   161   191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7C327-51A6-7D52-68DD-1C06DC9A3C89}"/>
              </a:ext>
            </a:extLst>
          </p:cNvPr>
          <p:cNvSpPr txBox="1"/>
          <p:nvPr/>
        </p:nvSpPr>
        <p:spPr>
          <a:xfrm>
            <a:off x="-1382137" y="829410"/>
            <a:ext cx="5529406" cy="414705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피부 측정 값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사진 촬영</a:t>
            </a:r>
          </a:p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어두운 곳</a:t>
            </a:r>
          </a:p>
          <a:p>
            <a:pPr algn="ctr" hangingPunct="0"/>
            <a:endParaRPr lang="en-US" sz="2177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177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밝은 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2D586-F490-6038-49AD-0B6D34950A27}"/>
              </a:ext>
            </a:extLst>
          </p:cNvPr>
          <p:cNvSpPr txBox="1"/>
          <p:nvPr/>
        </p:nvSpPr>
        <p:spPr>
          <a:xfrm>
            <a:off x="2211977" y="4699995"/>
            <a:ext cx="8017639" cy="221176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ko-KR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측정</a:t>
            </a:r>
            <a:r>
              <a:rPr lang="zh-CN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기계와 </a:t>
            </a:r>
            <a:r>
              <a:rPr lang="en-US" sz="2177" b="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opencv</a:t>
            </a:r>
            <a:r>
              <a:rPr lang="zh-CN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 읽는 값이 다름</a:t>
            </a:r>
          </a:p>
          <a:p>
            <a:pPr algn="ctr" hangingPunct="0"/>
            <a:r>
              <a:rPr lang="zh-CN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조명에 따른 값들의 변화가 일정하지 않음</a:t>
            </a:r>
          </a:p>
          <a:p>
            <a:pPr algn="ctr" hangingPunct="0"/>
            <a:endParaRPr lang="en-US" sz="2177" b="1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픽셀 값이 무엇인지 알기 어려움</a:t>
            </a:r>
          </a:p>
          <a:p>
            <a:pPr algn="ctr" hangingPunct="0"/>
            <a:r>
              <a:rPr lang="zh-CN" altLang="en-US" sz="2177" b="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조명 보정 실패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2FF3B-BCC4-6997-1B67-B43EF77CB008}"/>
              </a:ext>
            </a:extLst>
          </p:cNvPr>
          <p:cNvSpPr txBox="1"/>
          <p:nvPr/>
        </p:nvSpPr>
        <p:spPr>
          <a:xfrm>
            <a:off x="2488447" y="1552587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5EAD5-72BA-004D-F7EB-C16B0598E3A5}"/>
              </a:ext>
            </a:extLst>
          </p:cNvPr>
          <p:cNvSpPr txBox="1"/>
          <p:nvPr/>
        </p:nvSpPr>
        <p:spPr>
          <a:xfrm>
            <a:off x="609312" y="78324"/>
            <a:ext cx="8878636" cy="37806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알고리즘</a:t>
            </a:r>
          </a:p>
          <a:p>
            <a:pPr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구간을 나눠서 분류를 한 </a:t>
            </a:r>
            <a:r>
              <a:rPr lang="zh-CN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일련의 과정이 </a:t>
            </a:r>
            <a:endParaRPr lang="en-US" altLang="zh-CN" sz="2419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zh-CN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 학습 과정과 유사</a:t>
            </a:r>
            <a:r>
              <a:rPr lang="ko-KR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해서</a:t>
            </a:r>
            <a:endParaRPr lang="en-US" altLang="ko-KR" sz="2419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sz="2419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머신러닝을</a:t>
            </a:r>
            <a:r>
              <a:rPr lang="ko-KR" altLang="en-US" sz="2419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sz="2419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적용해봄</a:t>
            </a:r>
            <a:endParaRPr lang="zh-CN" altLang="en-US" sz="2419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97B-64E3-1DEF-F633-BB057CFA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80720" y="1468792"/>
            <a:ext cx="2474979" cy="4359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503489-98F4-7BDC-E913-E96D9B20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17857" y="148032"/>
            <a:ext cx="8570580" cy="67093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97721-F31F-BA1B-C25E-CB47371F841A}"/>
              </a:ext>
            </a:extLst>
          </p:cNvPr>
          <p:cNvSpPr txBox="1"/>
          <p:nvPr/>
        </p:nvSpPr>
        <p:spPr>
          <a:xfrm>
            <a:off x="-552727" y="-106234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의사결정트리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A6599-9B39-5017-3DBA-98F6354C5C98}"/>
              </a:ext>
            </a:extLst>
          </p:cNvPr>
          <p:cNvSpPr txBox="1"/>
          <p:nvPr/>
        </p:nvSpPr>
        <p:spPr>
          <a:xfrm>
            <a:off x="2211977" y="-276471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머신러닝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6A3A2-BADB-26A4-1B77-BBF37E8163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5397" y="1382352"/>
            <a:ext cx="4257206" cy="414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51E964-81C7-4892-83C8-B8FEAA70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5548" y="5529406"/>
            <a:ext cx="2165176" cy="5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444F9-2A8B-F63F-1269-A45A6D102BA4}"/>
              </a:ext>
            </a:extLst>
          </p:cNvPr>
          <p:cNvSpPr txBox="1"/>
          <p:nvPr/>
        </p:nvSpPr>
        <p:spPr>
          <a:xfrm>
            <a:off x="-3040960" y="4870231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정답</a:t>
            </a:r>
          </a:p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오답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49025-679C-F90C-B383-05B95158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806091" y="1417182"/>
            <a:ext cx="2084630" cy="383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5518-B0AE-3CF2-3624-71460AAFB30F}"/>
              </a:ext>
            </a:extLst>
          </p:cNvPr>
          <p:cNvSpPr txBox="1"/>
          <p:nvPr/>
        </p:nvSpPr>
        <p:spPr>
          <a:xfrm>
            <a:off x="2522003" y="2408236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딥러닝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FA925F-C5B2-2354-0610-E768CF81AE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35500" y="436"/>
            <a:ext cx="5185887" cy="68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A0AA8F-6BE9-7739-DC6D-DB70AC0601D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9297" y="325234"/>
            <a:ext cx="5526794" cy="631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8107C-2818-79ED-EE3C-694B87E71F67}"/>
              </a:ext>
            </a:extLst>
          </p:cNvPr>
          <p:cNvSpPr txBox="1"/>
          <p:nvPr/>
        </p:nvSpPr>
        <p:spPr>
          <a:xfrm>
            <a:off x="1935506" y="276470"/>
            <a:ext cx="8017639" cy="258488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딥러닝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D77C6-6640-A689-939D-17B024BA15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7347" y="2477348"/>
            <a:ext cx="2084630" cy="222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65F578-849D-A9C9-2EA9-2F060D9DB6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15575" y="2488234"/>
            <a:ext cx="2084630" cy="222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721317-45A5-3205-3CE4-31A754829C3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64917" y="2477348"/>
            <a:ext cx="2084630" cy="222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B85410-5C1D-9378-44A7-060F08A07E6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103812" y="2477348"/>
            <a:ext cx="2084630" cy="222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BFA884-9121-E36E-02E0-C217E9EE579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676674" y="2488234"/>
            <a:ext cx="2084630" cy="22226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DFC3C-D3B7-D915-96A7-3D188233CF48}"/>
              </a:ext>
            </a:extLst>
          </p:cNvPr>
          <p:cNvSpPr txBox="1"/>
          <p:nvPr/>
        </p:nvSpPr>
        <p:spPr>
          <a:xfrm>
            <a:off x="5253150" y="4879809"/>
            <a:ext cx="2211763" cy="175547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hangingPunct="0"/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Train : 415</a:t>
            </a:r>
          </a:p>
          <a:p>
            <a:pPr hangingPunct="0"/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Validation : 63</a:t>
            </a:r>
          </a:p>
          <a:p>
            <a:pPr hangingPunct="0"/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Test : 28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9046B-E62F-7527-024C-98DBD3E7DDEC}"/>
              </a:ext>
            </a:extLst>
          </p:cNvPr>
          <p:cNvSpPr txBox="1"/>
          <p:nvPr/>
        </p:nvSpPr>
        <p:spPr>
          <a:xfrm>
            <a:off x="1935506" y="276470"/>
            <a:ext cx="8017639" cy="258488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모델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1</a:t>
            </a: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1. yolo</a:t>
            </a: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DC25F-3142-9CCF-FE47-C77BABE7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9035" y="2488233"/>
            <a:ext cx="4603775" cy="221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2D0608-DC05-7E7B-CDE8-8A3F7F20B4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37870" y="2488233"/>
            <a:ext cx="4246323" cy="407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A60B6-31E1-EBD8-B87E-5FF628F874A6}"/>
              </a:ext>
            </a:extLst>
          </p:cNvPr>
          <p:cNvSpPr txBox="1"/>
          <p:nvPr/>
        </p:nvSpPr>
        <p:spPr>
          <a:xfrm>
            <a:off x="1935506" y="276470"/>
            <a:ext cx="8017639" cy="258488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모델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2. Resnet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5C8D0-B4F1-E7CD-E0F4-DDB1D9B63F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68066" y="2488234"/>
            <a:ext cx="5379198" cy="1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41D916-CCB8-DA29-CAF0-6FFE01E938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62635" y="3680321"/>
            <a:ext cx="3190511" cy="317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BAC75-C0F4-2B67-A9C4-CEC5AC60B9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64917" y="3816161"/>
            <a:ext cx="3054235" cy="30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A60B6-31E1-EBD8-B87E-5FF628F874A6}"/>
              </a:ext>
            </a:extLst>
          </p:cNvPr>
          <p:cNvSpPr txBox="1"/>
          <p:nvPr/>
        </p:nvSpPr>
        <p:spPr>
          <a:xfrm>
            <a:off x="1935506" y="276470"/>
            <a:ext cx="9003738" cy="58726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hangingPunct="0"/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이미지 </a:t>
            </a:r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-&gt;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전체분류 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봄 </a:t>
            </a:r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 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가을 혼동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여름 </a:t>
            </a:r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겨울 혼동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쿨톤은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잘 분류하지만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세부 계절 분류는 잘 이뤄지지 않음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입력이미지에서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한번에 모든 퍼스널 컬러를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분류하지않고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모델을 두개로 나눠서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두번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분류함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1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차로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웜톤과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쿨톤을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분류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차로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웜톤에서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봄웜</a:t>
            </a:r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가을웜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분류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 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쿨톤에서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여름쿨</a:t>
            </a:r>
            <a:r>
              <a:rPr lang="en-US" altLang="ko-KR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ko-KR" altLang="en-US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겨울쿨</a:t>
            </a:r>
            <a:r>
              <a:rPr lang="ko-KR" altLang="en-US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분류</a:t>
            </a:r>
            <a:endParaRPr lang="en-US" altLang="ko-KR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353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12EC8-7DFD-2C49-BBDE-472FF1798A18}"/>
              </a:ext>
            </a:extLst>
          </p:cNvPr>
          <p:cNvSpPr txBox="1"/>
          <p:nvPr/>
        </p:nvSpPr>
        <p:spPr>
          <a:xfrm>
            <a:off x="2753162" y="171542"/>
            <a:ext cx="6172472" cy="1763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모델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154A0-4448-A17B-A603-B5389100FBAA}"/>
              </a:ext>
            </a:extLst>
          </p:cNvPr>
          <p:cNvSpPr txBox="1"/>
          <p:nvPr/>
        </p:nvSpPr>
        <p:spPr>
          <a:xfrm>
            <a:off x="3604341" y="1997553"/>
            <a:ext cx="4297263" cy="56948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 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32C8C-90A2-DF4D-9EFC-76D8245C4DF2}"/>
              </a:ext>
            </a:extLst>
          </p:cNvPr>
          <p:cNvSpPr txBox="1"/>
          <p:nvPr/>
        </p:nvSpPr>
        <p:spPr>
          <a:xfrm>
            <a:off x="3708399" y="4580699"/>
            <a:ext cx="4297263" cy="56948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봄 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여름 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가을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겨울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9F353-2177-1223-AE1C-5A151D9C2D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4917" y="5410111"/>
            <a:ext cx="4912464" cy="95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63D091-1FFE-0DA7-0F67-530B0F38F9A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64760" y="2843508"/>
            <a:ext cx="4912464" cy="9552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56AE9-5373-17D6-E16B-C6874B6CADEE}"/>
              </a:ext>
            </a:extLst>
          </p:cNvPr>
          <p:cNvSpPr txBox="1"/>
          <p:nvPr/>
        </p:nvSpPr>
        <p:spPr>
          <a:xfrm>
            <a:off x="1305936" y="3119979"/>
            <a:ext cx="6172472" cy="1763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정답 </a:t>
            </a:r>
            <a:r>
              <a:rPr 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</a:t>
            </a: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오답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C0B92-C157-3251-B294-2D0C49DB3C89}"/>
              </a:ext>
            </a:extLst>
          </p:cNvPr>
          <p:cNvSpPr txBox="1"/>
          <p:nvPr/>
        </p:nvSpPr>
        <p:spPr>
          <a:xfrm>
            <a:off x="1106095" y="5700949"/>
            <a:ext cx="6172472" cy="1763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정답 </a:t>
            </a:r>
            <a:r>
              <a:rPr 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</a:t>
            </a: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오답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EAE9A-DD73-66BC-2F99-DD1312CBC0D6}"/>
              </a:ext>
            </a:extLst>
          </p:cNvPr>
          <p:cNvSpPr txBox="1"/>
          <p:nvPr/>
        </p:nvSpPr>
        <p:spPr>
          <a:xfrm>
            <a:off x="1177498" y="154998"/>
            <a:ext cx="9148338" cy="23332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모델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4</a:t>
            </a: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톤분류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→  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 →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여름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겨울</a:t>
            </a:r>
          </a:p>
          <a:p>
            <a:pPr algn="ctr" hangingPunct="0"/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	           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 →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봄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/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가을</a:t>
            </a:r>
          </a:p>
          <a:p>
            <a:pPr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17A92-8EB4-FA3C-D31F-020B63206E32}"/>
              </a:ext>
            </a:extLst>
          </p:cNvPr>
          <p:cNvSpPr txBox="1"/>
          <p:nvPr/>
        </p:nvSpPr>
        <p:spPr>
          <a:xfrm>
            <a:off x="1640750" y="2211763"/>
            <a:ext cx="8685085" cy="8072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쿨톤 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=&gt;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여름</a:t>
            </a:r>
            <a:r>
              <a:rPr 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겨울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3C141-BAC9-85D4-83EB-6D407C6F0514}"/>
              </a:ext>
            </a:extLst>
          </p:cNvPr>
          <p:cNvSpPr txBox="1"/>
          <p:nvPr/>
        </p:nvSpPr>
        <p:spPr>
          <a:xfrm>
            <a:off x="1736535" y="4577217"/>
            <a:ext cx="8685085" cy="8067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웜톤 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=&gt;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봄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가을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D0B3D-C67F-9856-8D91-0386FF9D2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55080" y="5383988"/>
            <a:ext cx="7421596" cy="10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F2CA8-F188-E33F-92E7-7DCEC4F3BC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2930" y="3226649"/>
            <a:ext cx="7421596" cy="10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007CD-3C16-384A-C8B0-A75DCA3DF5F0}"/>
              </a:ext>
            </a:extLst>
          </p:cNvPr>
          <p:cNvSpPr txBox="1"/>
          <p:nvPr/>
        </p:nvSpPr>
        <p:spPr>
          <a:xfrm>
            <a:off x="641973" y="3276717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정답 </a:t>
            </a:r>
            <a:r>
              <a:rPr 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</a:t>
            </a: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오답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B92BE-27B8-9EE4-E047-3F14706B50A9}"/>
              </a:ext>
            </a:extLst>
          </p:cNvPr>
          <p:cNvSpPr txBox="1"/>
          <p:nvPr/>
        </p:nvSpPr>
        <p:spPr>
          <a:xfrm>
            <a:off x="461288" y="5423172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>
              <a:defRPr>
                <a:solidFill>
                  <a:srgbClr val="FF0000"/>
                </a:solidFill>
              </a:defRPr>
            </a:pP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정답 </a:t>
            </a:r>
            <a:r>
              <a:rPr 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        </a:t>
            </a:r>
            <a:r>
              <a:rPr lang="zh-CN" altLang="en-US" sz="1935">
                <a:solidFill>
                  <a:srgbClr val="FF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오답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CF3C3-4310-2EF8-BC05-9BD483AEB285}"/>
              </a:ext>
            </a:extLst>
          </p:cNvPr>
          <p:cNvSpPr txBox="1"/>
          <p:nvPr/>
        </p:nvSpPr>
        <p:spPr>
          <a:xfrm>
            <a:off x="2493670" y="-92279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ko-KR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최종결과</a:t>
            </a:r>
            <a:endParaRPr lang="zh-CN" alt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4AEDE-E4CE-8612-60F4-8E89F358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9035" y="1382352"/>
            <a:ext cx="8949366" cy="510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F085F8-6139-CDF4-CAB8-1CF06514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323" y="274782"/>
            <a:ext cx="13046993" cy="63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D4F42DC2-B556-8D1E-8C01-AF803CA908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7727" y="1105881"/>
            <a:ext cx="5441894" cy="6127192"/>
          </a:xfrm>
        </p:spPr>
        <p:txBody>
          <a:bodyPr vert="horz" anchor="ctr"/>
          <a:lstStyle/>
          <a:p>
            <a:pPr lvl="0" algn="ctr"/>
            <a:r>
              <a:rPr lang="zh-CN" altLang="en-US" sz="3144" dirty="0"/>
              <a:t>다양한 색체조화론</a:t>
            </a:r>
          </a:p>
          <a:p>
            <a:pPr lvl="0" algn="ctr"/>
            <a:endParaRPr lang="en-US" dirty="0"/>
          </a:p>
          <a:p>
            <a:pPr lvl="0" algn="ctr"/>
            <a:r>
              <a:rPr lang="zh-CN" altLang="en-US" sz="3144" dirty="0"/>
              <a:t>배색 조화</a:t>
            </a:r>
          </a:p>
          <a:p>
            <a:pPr lvl="0" algn="ctr"/>
            <a:r>
              <a:rPr lang="en-US" altLang="zh-CN" sz="2540" dirty="0"/>
              <a:t> </a:t>
            </a:r>
            <a:r>
              <a:rPr lang="zh-CN" altLang="en-US" sz="2540" dirty="0"/>
              <a:t>톤온톤 </a:t>
            </a:r>
            <a:r>
              <a:rPr lang="en-US" sz="2540" dirty="0"/>
              <a:t>: </a:t>
            </a:r>
            <a:r>
              <a:rPr lang="zh-CN" altLang="en-US" sz="2540" dirty="0"/>
              <a:t>같은 색상의 다른 채도</a:t>
            </a:r>
            <a:r>
              <a:rPr lang="en-US" sz="2540" dirty="0"/>
              <a:t>, </a:t>
            </a:r>
            <a:r>
              <a:rPr lang="zh-CN" altLang="en-US" sz="2540" dirty="0"/>
              <a:t>명도</a:t>
            </a:r>
          </a:p>
          <a:p>
            <a:pPr lvl="0" algn="ctr"/>
            <a:r>
              <a:rPr lang="zh-CN" altLang="en-US" sz="2540" dirty="0"/>
              <a:t>톤인톤 </a:t>
            </a:r>
            <a:r>
              <a:rPr lang="en-US" sz="2540" dirty="0"/>
              <a:t>: </a:t>
            </a:r>
            <a:r>
              <a:rPr lang="zh-CN" altLang="en-US" sz="2540" dirty="0"/>
              <a:t>다른 색상의 같은 채도</a:t>
            </a:r>
          </a:p>
          <a:p>
            <a:pPr lvl="0" algn="ctr"/>
            <a:endParaRPr lang="en-US" dirty="0"/>
          </a:p>
          <a:p>
            <a:pPr lvl="0" algn="ctr"/>
            <a:r>
              <a:rPr lang="zh-CN" altLang="en-US" sz="3144" dirty="0"/>
              <a:t>유사색 조화</a:t>
            </a:r>
          </a:p>
          <a:p>
            <a:pPr lvl="0" algn="ctr"/>
            <a:endParaRPr lang="en-US" dirty="0"/>
          </a:p>
          <a:p>
            <a:pPr lvl="0" algn="ctr"/>
            <a:r>
              <a:rPr lang="zh-CN" altLang="en-US" sz="3144" dirty="0"/>
              <a:t>보색 조화</a:t>
            </a:r>
          </a:p>
          <a:p>
            <a:pPr lvl="0"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2CA7D-0600-AB72-1C80-2DE796A55347}"/>
              </a:ext>
            </a:extLst>
          </p:cNvPr>
          <p:cNvSpPr txBox="1"/>
          <p:nvPr/>
        </p:nvSpPr>
        <p:spPr>
          <a:xfrm>
            <a:off x="553155" y="0"/>
            <a:ext cx="10971300" cy="71359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387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 컬러의 기본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D2529-2165-8FA7-CEC7-E3AD8D6F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72825" y="1051457"/>
            <a:ext cx="5339143" cy="580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9E0567-D6EE-9CCE-F61A-A60518BE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2566" y="1175543"/>
            <a:ext cx="9215387" cy="51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9279F-026C-3D9B-064F-F34164B02F3E}"/>
              </a:ext>
            </a:extLst>
          </p:cNvPr>
          <p:cNvSpPr txBox="1"/>
          <p:nvPr/>
        </p:nvSpPr>
        <p:spPr>
          <a:xfrm>
            <a:off x="1843640" y="-382705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실제 퍼스널 컬러 진단 방법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2749E-7D56-9A3A-C548-7DE46EC6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59031" y="2211763"/>
            <a:ext cx="5574687" cy="359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91ADD1-7A8B-5891-B641-9C84E28BB7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6684" y="2211763"/>
            <a:ext cx="5575122" cy="3594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84EA8-367B-AC54-7239-385B63E6D18A}"/>
              </a:ext>
            </a:extLst>
          </p:cNvPr>
          <p:cNvSpPr txBox="1"/>
          <p:nvPr/>
        </p:nvSpPr>
        <p:spPr>
          <a:xfrm>
            <a:off x="2488447" y="276470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사람 얼굴 데이터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 천 데이터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A09338-6D32-3D37-DF43-2A5A937EC3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1976" y="2189121"/>
            <a:ext cx="7879187" cy="44461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66062-18DC-B1F8-B9FD-E6B19BC190B9}"/>
              </a:ext>
            </a:extLst>
          </p:cNvPr>
          <p:cNvSpPr txBox="1"/>
          <p:nvPr/>
        </p:nvSpPr>
        <p:spPr>
          <a:xfrm>
            <a:off x="2396579" y="147596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피부 특정 부분을 추출해서 </a:t>
            </a:r>
            <a:r>
              <a:rPr 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lab</a:t>
            </a:r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값을 얻어보니</a:t>
            </a:r>
          </a:p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얼굴 전체 평균과 크게 다르지 않음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얼굴 전체 평균 값을 사용 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37BBD1-8FBE-1641-A070-38AC1409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96" y="4383208"/>
            <a:ext cx="3495172" cy="2319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55F3AF-CCEC-5C33-D2D9-E8790490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50" y="4383208"/>
            <a:ext cx="3581662" cy="2343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921D45-19DE-D59F-C78F-6060ED4CC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50" y="1881423"/>
            <a:ext cx="3572725" cy="2319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87C1ED-0BA6-17E0-5CCE-F2C24281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293" y="1920187"/>
            <a:ext cx="3514578" cy="228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35072-F27C-B312-215D-2BB27A5F6EB2}"/>
              </a:ext>
            </a:extLst>
          </p:cNvPr>
          <p:cNvSpPr txBox="1"/>
          <p:nvPr/>
        </p:nvSpPr>
        <p:spPr>
          <a:xfrm>
            <a:off x="1494884" y="109520"/>
            <a:ext cx="8416115" cy="169663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얼굴 색과 </a:t>
            </a:r>
            <a:endParaRPr lang="en-US" altLang="ko-KR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ko-KR" altLang="en-US" sz="16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퍼스널컬러</a:t>
            </a:r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 진단 천 색과의 차이를 </a:t>
            </a:r>
            <a:endParaRPr lang="en-US" altLang="ko-KR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그래프로 나타냄</a:t>
            </a:r>
            <a:endParaRPr lang="en-US" altLang="ko-KR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차이가 뚜렷하게 나타나는 것을 확인 </a:t>
            </a:r>
            <a:endParaRPr lang="en-US" altLang="ko-KR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r>
              <a:rPr lang="ko-KR" altLang="en-US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분류 가능성 높음</a:t>
            </a:r>
            <a:endParaRPr lang="en-US" sz="160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0213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F9088-B137-6802-AE8C-FF7E63A7BFA2}"/>
              </a:ext>
            </a:extLst>
          </p:cNvPr>
          <p:cNvSpPr txBox="1"/>
          <p:nvPr/>
        </p:nvSpPr>
        <p:spPr>
          <a:xfrm>
            <a:off x="2488447" y="1552587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알고리즘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E93BE-9DEE-ED10-0087-776E3076F1B7}"/>
              </a:ext>
            </a:extLst>
          </p:cNvPr>
          <p:cNvSpPr txBox="1"/>
          <p:nvPr/>
        </p:nvSpPr>
        <p:spPr>
          <a:xfrm>
            <a:off x="2488882" y="-276471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알고리즘</a:t>
            </a: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54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EC5AA-6C2B-F9CF-347A-C2A7CA7131D2}"/>
              </a:ext>
            </a:extLst>
          </p:cNvPr>
          <p:cNvSpPr txBox="1"/>
          <p:nvPr/>
        </p:nvSpPr>
        <p:spPr>
          <a:xfrm>
            <a:off x="2764917" y="276470"/>
            <a:ext cx="7280095" cy="20415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algn="ctr" hangingPunct="0"/>
            <a:r>
              <a:rPr lang="zh-CN" altLang="en-US" sz="254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데이터를 바탕으로 구간을 나눠서 분류를 진행</a:t>
            </a: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algn="ctr" hangingPunct="0"/>
            <a:endParaRPr lang="en-US" sz="2540" dirty="0"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9EAD6-BCEC-7FE1-10BE-59FE33CB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94047" y="1290485"/>
            <a:ext cx="3063378" cy="539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8D9A98-8A94-1DF7-0A2D-542E8CA6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103"/>
            <a:ext cx="4248150" cy="1800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58BB19-E79C-C8E6-A989-82244CB93ECB}"/>
              </a:ext>
            </a:extLst>
          </p:cNvPr>
          <p:cNvSpPr txBox="1"/>
          <p:nvPr/>
        </p:nvSpPr>
        <p:spPr>
          <a:xfrm>
            <a:off x="7965723" y="1889826"/>
            <a:ext cx="2922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봄  여름  가을  겨울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789</Words>
  <Application>Microsoft Office PowerPoint</Application>
  <PresentationFormat>와이드스크린</PresentationFormat>
  <Paragraphs>180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Liberation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박민수</dc:creator>
  <cp:lastModifiedBy>박민수</cp:lastModifiedBy>
  <cp:revision>195</cp:revision>
  <dcterms:created xsi:type="dcterms:W3CDTF">2022-04-03T12:03:26Z</dcterms:created>
  <dcterms:modified xsi:type="dcterms:W3CDTF">2023-07-01T15:22:38Z</dcterms:modified>
</cp:coreProperties>
</file>